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88" r:id="rId3"/>
    <p:sldId id="321" r:id="rId4"/>
    <p:sldId id="287" r:id="rId5"/>
    <p:sldId id="324" r:id="rId6"/>
    <p:sldId id="322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41" r:id="rId16"/>
    <p:sldId id="342" r:id="rId17"/>
    <p:sldId id="345" r:id="rId18"/>
    <p:sldId id="346" r:id="rId19"/>
    <p:sldId id="347" r:id="rId20"/>
    <p:sldId id="348" r:id="rId21"/>
    <p:sldId id="353" r:id="rId22"/>
    <p:sldId id="354" r:id="rId23"/>
    <p:sldId id="355" r:id="rId24"/>
    <p:sldId id="356" r:id="rId25"/>
    <p:sldId id="361" r:id="rId26"/>
    <p:sldId id="362" r:id="rId27"/>
    <p:sldId id="351" r:id="rId28"/>
    <p:sldId id="352" r:id="rId29"/>
    <p:sldId id="363" r:id="rId30"/>
    <p:sldId id="36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8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9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15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38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72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9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64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72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47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3D5D-2CAC-4D0A-857B-AA4CF3C5F0DA}" type="datetimeFigureOut">
              <a:rPr lang="en-GB" smtClean="0"/>
              <a:t>03/01/2025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A2B3C-C51F-4B5E-97AD-30043C62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8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cid:84fca60b-fadb-4fb2-99df-e72546a09e4b@adf.bham.ac.uk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cid:b8e82538-e854-44c5-a424-6a0bd76d4ec5@adf.bham.ac.u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cid:84fca60b-fadb-4fb2-99df-e72546a09e4b@adf.bham.ac.uk" TargetMode="External"/><Relationship Id="rId4" Type="http://schemas.openxmlformats.org/officeDocument/2006/relationships/image" Target="../media/image11.jpeg"/><Relationship Id="rId9" Type="http://schemas.openxmlformats.org/officeDocument/2006/relationships/image" Target="cid:a1c1f1ce-f342-4e81-95fb-e3ff2c9d47e7@adf.bham.ac.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8CB4F-125D-3A15-A930-252908EFC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80D5B-C28A-2BA0-4133-AA354CCCB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169910" y="0"/>
            <a:ext cx="11908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30BA7-6ECB-2B15-7E37-549987E0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71" y="1728787"/>
            <a:ext cx="10574492" cy="3400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EE3335-1DC0-AE77-A281-77CBC38C9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98" b="57703"/>
          <a:stretch/>
        </p:blipFill>
        <p:spPr>
          <a:xfrm>
            <a:off x="7524750" y="85723"/>
            <a:ext cx="4240578" cy="14382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3813B9-ACDD-228D-C76F-0579354C0A92}"/>
              </a:ext>
            </a:extLst>
          </p:cNvPr>
          <p:cNvSpPr/>
          <p:nvPr/>
        </p:nvSpPr>
        <p:spPr>
          <a:xfrm>
            <a:off x="6753013" y="1590675"/>
            <a:ext cx="4248150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0EBA2-8E7F-B8D4-8C8B-76AE9583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C1CDB-5F7A-1694-55A7-05FE5DCC6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B4B1FA-7F2A-A413-7197-EC2EA8D7FD81}"/>
              </a:ext>
            </a:extLst>
          </p:cNvPr>
          <p:cNvSpPr txBox="1"/>
          <p:nvPr/>
        </p:nvSpPr>
        <p:spPr>
          <a:xfrm>
            <a:off x="430622" y="5018582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941F7-5AB9-68F2-C1FC-3B899239F5F0}"/>
              </a:ext>
            </a:extLst>
          </p:cNvPr>
          <p:cNvSpPr txBox="1"/>
          <p:nvPr/>
        </p:nvSpPr>
        <p:spPr>
          <a:xfrm>
            <a:off x="4158205" y="5018582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5A7E5-6896-9CFC-836D-C384CA46FB3A}"/>
              </a:ext>
            </a:extLst>
          </p:cNvPr>
          <p:cNvSpPr txBox="1"/>
          <p:nvPr/>
        </p:nvSpPr>
        <p:spPr>
          <a:xfrm>
            <a:off x="7608824" y="5018582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EA53560B-27E8-6AA8-EE26-A2831C94A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361AD-9886-7D95-F98A-F334D5FF55B1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Sponge</a:t>
            </a:r>
          </a:p>
        </p:txBody>
      </p:sp>
      <p:pic>
        <p:nvPicPr>
          <p:cNvPr id="4" name="Picture 2" descr="71b00b31-7efe-4f03-aa66-8ba88c98f813@adf">
            <a:extLst>
              <a:ext uri="{FF2B5EF4-FFF2-40B4-BE49-F238E27FC236}">
                <a16:creationId xmlns:a16="http://schemas.microsoft.com/office/drawing/2014/main" id="{46C0F7C6-6C28-427E-2FAF-A8F46B25B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3428" y="1614533"/>
            <a:ext cx="3928098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0d0249e2-846e-4524-a651-20d1b5508bbe@adf">
            <a:extLst>
              <a:ext uri="{FF2B5EF4-FFF2-40B4-BE49-F238E27FC236}">
                <a16:creationId xmlns:a16="http://schemas.microsoft.com/office/drawing/2014/main" id="{82F4DA61-2CB4-F451-D8D5-867C9CA4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6518" y="161453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1379ed76-0256-4a05-9152-9b64a653428f@adf">
            <a:extLst>
              <a:ext uri="{FF2B5EF4-FFF2-40B4-BE49-F238E27FC236}">
                <a16:creationId xmlns:a16="http://schemas.microsoft.com/office/drawing/2014/main" id="{F2C1127D-27EB-6FBD-770A-3C97C5346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2415" y="165858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4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477C6-1495-A32B-65DA-41E384D9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359AE-1B40-32EE-DC0A-4D6616D1C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73CAE-CB6C-4EC1-71F0-93F581D4AA0F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Duck feather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2DB21-0512-A3C4-D1EA-C581BE3B2B66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7EB25577-ACAF-838D-F4AB-B2D65C9CC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5" name="Picture 3" descr="00030f5c-5f95-43df-8f09-7c6aa451ed66@adf">
            <a:extLst>
              <a:ext uri="{FF2B5EF4-FFF2-40B4-BE49-F238E27FC236}">
                <a16:creationId xmlns:a16="http://schemas.microsoft.com/office/drawing/2014/main" id="{C212509B-B9BE-D55C-3845-2FAD0731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49" y="1713229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1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8A042-2BB1-E64C-A56F-FA6F82B3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19DA6-5F09-B699-1AEF-9125A74B9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A87A-8F30-6A82-7E2F-D712A3E62CF2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Duck feather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38A5F-5CFC-7C65-37BB-D27CD1BED563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10840-4081-C6A7-85DD-2B71F1055F86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E03E7-F3F3-1244-212F-AE1A35B534FE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E84194FA-5DD0-BC6D-B9D0-7FEA3363E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11" name="Picture 2" descr="4a26e17e-9eba-4dde-929c-a16670b8c664@adf">
            <a:extLst>
              <a:ext uri="{FF2B5EF4-FFF2-40B4-BE49-F238E27FC236}">
                <a16:creationId xmlns:a16="http://schemas.microsoft.com/office/drawing/2014/main" id="{4A25FEB3-B5A6-C882-F770-468C7AC2A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4806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00030f5c-5f95-43df-8f09-7c6aa451ed66@adf">
            <a:extLst>
              <a:ext uri="{FF2B5EF4-FFF2-40B4-BE49-F238E27FC236}">
                <a16:creationId xmlns:a16="http://schemas.microsoft.com/office/drawing/2014/main" id="{782CEA4A-9032-7D10-219C-948D52E0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3050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57e23cf4-c789-49f9-8359-a617e8acf3d6@adf">
            <a:extLst>
              <a:ext uri="{FF2B5EF4-FFF2-40B4-BE49-F238E27FC236}">
                <a16:creationId xmlns:a16="http://schemas.microsoft.com/office/drawing/2014/main" id="{DEE7A5E9-BC75-4EE4-0842-AF83F539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66" y="1503376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7E62-F49B-4E02-8A0E-C9AC2F505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7F766-28EC-81ED-240C-66276F9FB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B68881-41A1-75BF-6032-6F33E258F0F9}"/>
              </a:ext>
            </a:extLst>
          </p:cNvPr>
          <p:cNvSpPr txBox="1"/>
          <p:nvPr/>
        </p:nvSpPr>
        <p:spPr>
          <a:xfrm>
            <a:off x="4842958" y="53490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DC2E46DA-758B-D57F-96F0-E7A3CCDDC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71D53-94A6-8E95-E0D2-9FF192285316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Shortcake biscuit</a:t>
            </a:r>
          </a:p>
        </p:txBody>
      </p:sp>
      <p:pic>
        <p:nvPicPr>
          <p:cNvPr id="6" name="Picture 3" descr="3f708b16-1f22-47cd-b547-591e4d6a0bf7@adf">
            <a:extLst>
              <a:ext uri="{FF2B5EF4-FFF2-40B4-BE49-F238E27FC236}">
                <a16:creationId xmlns:a16="http://schemas.microsoft.com/office/drawing/2014/main" id="{2749CAD2-6F4B-E35D-75B1-6A26DC5C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958" y="19890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91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91859-299F-185A-6FC5-04641A28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1EA51-14F5-9574-65D4-2A2F9E371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5E1B30-07D7-D0D2-1CF0-DC4E4565372C}"/>
              </a:ext>
            </a:extLst>
          </p:cNvPr>
          <p:cNvSpPr txBox="1"/>
          <p:nvPr/>
        </p:nvSpPr>
        <p:spPr>
          <a:xfrm>
            <a:off x="430622" y="5018582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9F125-31A6-927D-B070-0070C7AAB984}"/>
              </a:ext>
            </a:extLst>
          </p:cNvPr>
          <p:cNvSpPr txBox="1"/>
          <p:nvPr/>
        </p:nvSpPr>
        <p:spPr>
          <a:xfrm>
            <a:off x="4158205" y="5018582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A27E8-A95A-5082-6E77-862579854243}"/>
              </a:ext>
            </a:extLst>
          </p:cNvPr>
          <p:cNvSpPr txBox="1"/>
          <p:nvPr/>
        </p:nvSpPr>
        <p:spPr>
          <a:xfrm>
            <a:off x="7608824" y="5018582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6B3C78CB-6D3E-6042-890A-A01AAC8D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940D5-E4DE-9AB8-2327-24768BC9A840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Shortcake biscuit</a:t>
            </a:r>
          </a:p>
        </p:txBody>
      </p:sp>
      <p:pic>
        <p:nvPicPr>
          <p:cNvPr id="11" name="Picture 2" descr="41e67a2a-1f27-4d8e-bad8-a72a93fbe98b@adf">
            <a:extLst>
              <a:ext uri="{FF2B5EF4-FFF2-40B4-BE49-F238E27FC236}">
                <a16:creationId xmlns:a16="http://schemas.microsoft.com/office/drawing/2014/main" id="{E197D578-A08A-A407-0049-F5F7EAE7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6518" y="165858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3f708b16-1f22-47cd-b547-591e4d6a0bf7@adf">
            <a:extLst>
              <a:ext uri="{FF2B5EF4-FFF2-40B4-BE49-F238E27FC236}">
                <a16:creationId xmlns:a16="http://schemas.microsoft.com/office/drawing/2014/main" id="{17E741C4-FAEE-A10D-5521-2E557793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8" y="165858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543c5ad5-4cdf-4471-b93c-3adbc2c89da5@adf">
            <a:extLst>
              <a:ext uri="{FF2B5EF4-FFF2-40B4-BE49-F238E27FC236}">
                <a16:creationId xmlns:a16="http://schemas.microsoft.com/office/drawing/2014/main" id="{9E77C81E-1A61-66B5-C10B-B643BC7A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4994" y="1566248"/>
            <a:ext cx="288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43DF-1389-A5A0-6CC9-77460FEAD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6D42D-8247-B7CD-824D-BE04EEB70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2793AD-67E3-A893-88E0-4B6FD24A48EE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Jam ring biscuit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197F6-49CC-3C3F-87AA-CE6552CA731F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8BC7E21E-1E17-D457-D898-1752B820C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6" descr="25ca3969-3eb7-4985-8bbb-cb99ec5471b5@adf">
            <a:extLst>
              <a:ext uri="{FF2B5EF4-FFF2-40B4-BE49-F238E27FC236}">
                <a16:creationId xmlns:a16="http://schemas.microsoft.com/office/drawing/2014/main" id="{FD45A431-F2A3-89F4-58C6-E71BCAC43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50" y="17096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7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8517-7B2F-2C15-6761-446908FD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F162B-6CCE-93B1-8965-6C303A9CE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AF6F1-C686-F469-2B11-AC0A327A3A04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Jam ring biscuit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E2671-26E1-E7E2-F679-4FEAA2FB608C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D2B3B-BEF7-7B49-91D9-2E294AFDC825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D03BC-60C1-E593-265A-B0A843BA96E6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130DFC12-091D-16E9-CC62-791E7143A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2" descr="dc7f8915-a68d-4fda-8148-89551d44817a@adf">
            <a:extLst>
              <a:ext uri="{FF2B5EF4-FFF2-40B4-BE49-F238E27FC236}">
                <a16:creationId xmlns:a16="http://schemas.microsoft.com/office/drawing/2014/main" id="{13EB5B5D-82D7-EE19-9148-8BABD709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9078" y="1631397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3b53dfcf-a19e-4ee0-bd2c-48ae4fee7168@adf">
            <a:extLst>
              <a:ext uri="{FF2B5EF4-FFF2-40B4-BE49-F238E27FC236}">
                <a16:creationId xmlns:a16="http://schemas.microsoft.com/office/drawing/2014/main" id="{40034B1F-6F75-6EF9-3C28-0368D361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44365" y="1631397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25ca3969-3eb7-4985-8bbb-cb99ec5471b5@adf">
            <a:extLst>
              <a:ext uri="{FF2B5EF4-FFF2-40B4-BE49-F238E27FC236}">
                <a16:creationId xmlns:a16="http://schemas.microsoft.com/office/drawing/2014/main" id="{D0B78701-5EFE-6540-45C8-FA793013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6773" y="1695579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E471E-027D-05CC-8890-068F388D7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D5284-5136-2B0E-EA0A-5EDE0663A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B3AE7-41CD-0B2F-E93A-FFFC16BC4654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Banana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77DBD-B8A5-CF1C-9226-A8525F01FE5F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3FDAFC8C-CFC1-5C0B-57B8-00A49709DA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2" descr="82123a5e-a4d2-4963-a411-209f1a9d6a69@adf">
            <a:extLst>
              <a:ext uri="{FF2B5EF4-FFF2-40B4-BE49-F238E27FC236}">
                <a16:creationId xmlns:a16="http://schemas.microsoft.com/office/drawing/2014/main" id="{EFA01A0E-B8B2-E9C8-B18C-FA09355B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50" y="17096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52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016D-BB94-9290-F5A7-E8D202FA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858C4-EB36-970D-DE8F-519999BE6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AE338-56ED-B520-DC5B-C74361C57491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Banana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014F0-22CC-D74B-2BCD-253B2082508C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96C3C3-EAC0-9D9F-D3E1-86D5012AF7AB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0579F-EA80-E368-1A05-302CF277F93B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B924C9A0-F926-9304-EAA1-BFB095288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2" descr="82123a5e-a4d2-4963-a411-209f1a9d6a69@adf">
            <a:extLst>
              <a:ext uri="{FF2B5EF4-FFF2-40B4-BE49-F238E27FC236}">
                <a16:creationId xmlns:a16="http://schemas.microsoft.com/office/drawing/2014/main" id="{1AD87653-526F-D8B9-4F6E-CA40F8D1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607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71213f4e-3375-46be-839f-3f2404a51f07@adf">
            <a:extLst>
              <a:ext uri="{FF2B5EF4-FFF2-40B4-BE49-F238E27FC236}">
                <a16:creationId xmlns:a16="http://schemas.microsoft.com/office/drawing/2014/main" id="{F12BFB03-B010-4586-05D3-CECD7DD3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4805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2954421-b970-4e52-b350-70cd0d9f1ad6@adf">
            <a:extLst>
              <a:ext uri="{FF2B5EF4-FFF2-40B4-BE49-F238E27FC236}">
                <a16:creationId xmlns:a16="http://schemas.microsoft.com/office/drawing/2014/main" id="{52E6F649-9DC7-DAF4-DF3A-F91886D0B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43111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DAD7-07AE-428B-2A7B-98D07D95C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F8458-2093-FDD0-C03A-19A185823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C624F-E9C7-7A21-A40F-697405CA7275}"/>
              </a:ext>
            </a:extLst>
          </p:cNvPr>
          <p:cNvSpPr txBox="1"/>
          <p:nvPr/>
        </p:nvSpPr>
        <p:spPr>
          <a:xfrm>
            <a:off x="4842958" y="53490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E85186EC-151E-6B36-D5CC-7C41B2A432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C04AFE-9D28-C3C8-089F-0E84EBAB647D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Beech leaf</a:t>
            </a:r>
          </a:p>
        </p:txBody>
      </p:sp>
      <p:pic>
        <p:nvPicPr>
          <p:cNvPr id="4" name="Picture 3" descr="1065a9a9-cd4b-453a-9b87-f7c5563d1986@adf">
            <a:extLst>
              <a:ext uri="{FF2B5EF4-FFF2-40B4-BE49-F238E27FC236}">
                <a16:creationId xmlns:a16="http://schemas.microsoft.com/office/drawing/2014/main" id="{B69C0868-532F-01B8-6F07-18E386680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4601" y="19890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B7407-CCFD-ABB5-3FC9-023657531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0E7C4-5E07-2D1F-6856-C24E521FB050}"/>
              </a:ext>
            </a:extLst>
          </p:cNvPr>
          <p:cNvSpPr txBox="1"/>
          <p:nvPr/>
        </p:nvSpPr>
        <p:spPr>
          <a:xfrm>
            <a:off x="642462" y="1481853"/>
            <a:ext cx="10358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Brandon Grotesque Medium" panose="020B0603020203060202"/>
              </a:rPr>
              <a:t>These slides are some examples of objects seen through a magnifying glass (x6 magnification) and a clip-on microscope lens attached to a smart phone (x60 magnification).</a:t>
            </a:r>
          </a:p>
        </p:txBody>
      </p:sp>
    </p:spTree>
    <p:extLst>
      <p:ext uri="{BB962C8B-B14F-4D97-AF65-F5344CB8AC3E}">
        <p14:creationId xmlns:p14="http://schemas.microsoft.com/office/powerpoint/2010/main" val="3910662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1C98-DFF9-C09C-8977-EB8C449E1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42448-777D-886A-5649-E614A0C09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87D992-1701-091F-0146-6B2DF9953416}"/>
              </a:ext>
            </a:extLst>
          </p:cNvPr>
          <p:cNvSpPr txBox="1"/>
          <p:nvPr/>
        </p:nvSpPr>
        <p:spPr>
          <a:xfrm>
            <a:off x="430622" y="5018582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424E5-C68C-971C-A327-E7F04B7D4185}"/>
              </a:ext>
            </a:extLst>
          </p:cNvPr>
          <p:cNvSpPr txBox="1"/>
          <p:nvPr/>
        </p:nvSpPr>
        <p:spPr>
          <a:xfrm>
            <a:off x="4158205" y="5018582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385FF-3000-8C49-D67A-F9052CDAAB9D}"/>
              </a:ext>
            </a:extLst>
          </p:cNvPr>
          <p:cNvSpPr txBox="1"/>
          <p:nvPr/>
        </p:nvSpPr>
        <p:spPr>
          <a:xfrm>
            <a:off x="7608824" y="5018582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62FB72E4-30BC-5B98-411C-25D053775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47611-8454-3ED1-ADAA-6D3FF88E47C4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Beech leaf</a:t>
            </a:r>
          </a:p>
        </p:txBody>
      </p:sp>
      <p:pic>
        <p:nvPicPr>
          <p:cNvPr id="4" name="Picture 2" descr="60fd3367-8bfc-4430-a075-4872ce4b4967@adf">
            <a:extLst>
              <a:ext uri="{FF2B5EF4-FFF2-40B4-BE49-F238E27FC236}">
                <a16:creationId xmlns:a16="http://schemas.microsoft.com/office/drawing/2014/main" id="{FA0D976F-4DE9-F89A-DD60-D5E0D7CE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8204" y="165858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1065a9a9-cd4b-453a-9b87-f7c5563d1986@adf">
            <a:extLst>
              <a:ext uri="{FF2B5EF4-FFF2-40B4-BE49-F238E27FC236}">
                <a16:creationId xmlns:a16="http://schemas.microsoft.com/office/drawing/2014/main" id="{D363B391-0FFA-2E9C-FEA2-94434D45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124" y="165858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a9ba684-ac00-4da6-afa9-8ca4545e489e@adf">
            <a:extLst>
              <a:ext uri="{FF2B5EF4-FFF2-40B4-BE49-F238E27FC236}">
                <a16:creationId xmlns:a16="http://schemas.microsoft.com/office/drawing/2014/main" id="{E16A3CAF-D379-119B-26FF-C2E4A4CA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8158" y="165858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A5FCD-783A-539F-85A8-24BB83ED2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767D6-B865-083C-079D-DE19ACF70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2809D-745C-2EF4-7568-AC471500A16D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Oak leaf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6BEA6-D2A0-6401-EF8F-D7FA1F69FDBF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B236747E-70E7-6B84-DCDC-2D2D6504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5" name="Picture 3" descr="59c37051-15ea-48eb-b0f5-da8cff446c4b@adf">
            <a:extLst>
              <a:ext uri="{FF2B5EF4-FFF2-40B4-BE49-F238E27FC236}">
                <a16:creationId xmlns:a16="http://schemas.microsoft.com/office/drawing/2014/main" id="{8C5C6139-8F24-9F14-33EF-51899D5E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50" y="17096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54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EE9A5-7120-C856-077A-E03DD61FB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A34DC-CAED-3191-A3D6-325D0DB0A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203E3-4A53-731C-0AE3-F24372443FEC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Oak leaf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1DA37-5894-BFF0-159A-08EDDD8B0912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22FE7-5B32-24AA-7EDD-67EC6CE85375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1C2E4-58C3-EE50-A2F3-5025E242F403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D72F5726-42F0-6FEB-AFE9-C2C07793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11" name="Picture 2" descr="285ff004-0e51-49c4-88da-da8ac2d13eb7@adf">
            <a:extLst>
              <a:ext uri="{FF2B5EF4-FFF2-40B4-BE49-F238E27FC236}">
                <a16:creationId xmlns:a16="http://schemas.microsoft.com/office/drawing/2014/main" id="{19583ECE-D9A1-88E9-25F4-FA800582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9796" y="15839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59c37051-15ea-48eb-b0f5-da8cff446c4b@adf">
            <a:extLst>
              <a:ext uri="{FF2B5EF4-FFF2-40B4-BE49-F238E27FC236}">
                <a16:creationId xmlns:a16="http://schemas.microsoft.com/office/drawing/2014/main" id="{E1FCBFC8-3A01-8644-52D6-C7FB3897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4386" y="15839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2a75de43-f77f-4f15-b94d-d8bb33ef4d4a@adf">
            <a:extLst>
              <a:ext uri="{FF2B5EF4-FFF2-40B4-BE49-F238E27FC236}">
                <a16:creationId xmlns:a16="http://schemas.microsoft.com/office/drawing/2014/main" id="{70BFC007-5680-1D22-5674-E712996F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66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9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1DF4C-495D-A5DF-36F8-8E32629EA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E9E43-9646-D98E-E48D-52E0E06B0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96801-1A75-46D0-9978-F0CA5FF3C43A}"/>
              </a:ext>
            </a:extLst>
          </p:cNvPr>
          <p:cNvSpPr txBox="1"/>
          <p:nvPr/>
        </p:nvSpPr>
        <p:spPr>
          <a:xfrm>
            <a:off x="4842958" y="53490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50B97F80-A136-7B64-671B-2CF45F0D4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93178-ADC5-E5BC-E6CF-066D7B3A1252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Cornflakes</a:t>
            </a:r>
          </a:p>
        </p:txBody>
      </p:sp>
      <p:pic>
        <p:nvPicPr>
          <p:cNvPr id="4" name="Picture 3" descr="a1d61382-5441-46e2-8442-ce098faa0ca6@adf">
            <a:extLst>
              <a:ext uri="{FF2B5EF4-FFF2-40B4-BE49-F238E27FC236}">
                <a16:creationId xmlns:a16="http://schemas.microsoft.com/office/drawing/2014/main" id="{6F376C4B-DC60-AA87-84E4-1ABC037AB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/>
          <a:stretch/>
        </p:blipFill>
        <p:spPr bwMode="auto">
          <a:xfrm rot="5400000">
            <a:off x="4362957" y="186597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72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D0CC-7E8C-E8F6-3ED8-C64166C8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2D9D3-6CF6-3E71-D46F-E914CE634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6BD7B-4953-C906-DEF8-F7684414E972}"/>
              </a:ext>
            </a:extLst>
          </p:cNvPr>
          <p:cNvSpPr txBox="1"/>
          <p:nvPr/>
        </p:nvSpPr>
        <p:spPr>
          <a:xfrm>
            <a:off x="430622" y="5018582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E130C-8DFC-32D5-06E2-834A6581A046}"/>
              </a:ext>
            </a:extLst>
          </p:cNvPr>
          <p:cNvSpPr txBox="1"/>
          <p:nvPr/>
        </p:nvSpPr>
        <p:spPr>
          <a:xfrm>
            <a:off x="4158205" y="5018582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4F5BA-8C31-015B-B5D7-B89045522487}"/>
              </a:ext>
            </a:extLst>
          </p:cNvPr>
          <p:cNvSpPr txBox="1"/>
          <p:nvPr/>
        </p:nvSpPr>
        <p:spPr>
          <a:xfrm>
            <a:off x="7608824" y="5018582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EC4136C8-E954-E957-FF9C-C0C3CA8A5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F10880-E6C6-82FD-9609-87D2428C96C4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Cornflakes</a:t>
            </a:r>
          </a:p>
        </p:txBody>
      </p:sp>
      <p:pic>
        <p:nvPicPr>
          <p:cNvPr id="4" name="Picture 2" descr="f209dd53-98f1-4d02-87b5-87810887cfa5@adf">
            <a:extLst>
              <a:ext uri="{FF2B5EF4-FFF2-40B4-BE49-F238E27FC236}">
                <a16:creationId xmlns:a16="http://schemas.microsoft.com/office/drawing/2014/main" id="{F3D8C9B8-AED5-6BBC-52B7-7F7E070A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8204" y="165858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a1d61382-5441-46e2-8442-ce098faa0ca6@adf">
            <a:extLst>
              <a:ext uri="{FF2B5EF4-FFF2-40B4-BE49-F238E27FC236}">
                <a16:creationId xmlns:a16="http://schemas.microsoft.com/office/drawing/2014/main" id="{FEEAD70C-75B3-53F9-7AE5-7C0CB152C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/>
          <a:stretch/>
        </p:blipFill>
        <p:spPr bwMode="auto">
          <a:xfrm rot="5400000">
            <a:off x="248158" y="165858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81cf224-b6a0-4019-9afd-8eb415bf627f@adf">
            <a:extLst>
              <a:ext uri="{FF2B5EF4-FFF2-40B4-BE49-F238E27FC236}">
                <a16:creationId xmlns:a16="http://schemas.microsoft.com/office/drawing/2014/main" id="{571F4C4D-5295-908B-1791-E216FCD2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0237" y="1658582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F2E6-D3C0-97F0-1DC6-0BBE2D4DB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42EBC-A9F1-E69B-7D15-1F9C289DB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B5E4C-DA09-D931-3892-74BFEB041D88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Teabag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E4025-09F6-4A7B-6CAD-73CCC10A83DC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AD01CA47-2103-CC3C-7A54-F3030C561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3" descr="84cf10ba-ed02-4e66-9381-7befbc037959@adf">
            <a:extLst>
              <a:ext uri="{FF2B5EF4-FFF2-40B4-BE49-F238E27FC236}">
                <a16:creationId xmlns:a16="http://schemas.microsoft.com/office/drawing/2014/main" id="{DDE4E447-CAEE-51EF-5220-AE217929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50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75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2E1F1-8BFA-76B3-FB47-3C0A568D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D3CA1-71BA-9F8E-46AC-6C84E98FB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5B144C-DA00-B54D-D6E9-C9357A64D12B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Teabag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E6227-0DC0-043F-B3CA-A6A07CB3B3BC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1F5D9-4D63-83C2-CBD5-E0011E024E52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C8286-44CC-596D-6621-D62E04A70180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7144354A-FB7F-3105-6343-716402803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2" descr="22761482-26e9-4f94-8713-a5249ad73174@adf">
            <a:extLst>
              <a:ext uri="{FF2B5EF4-FFF2-40B4-BE49-F238E27FC236}">
                <a16:creationId xmlns:a16="http://schemas.microsoft.com/office/drawing/2014/main" id="{9773EA8F-F9CD-A5B6-C076-84413140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4805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84cf10ba-ed02-4e66-9381-7befbc037959@adf">
            <a:extLst>
              <a:ext uri="{FF2B5EF4-FFF2-40B4-BE49-F238E27FC236}">
                <a16:creationId xmlns:a16="http://schemas.microsoft.com/office/drawing/2014/main" id="{9D6FE3F2-B8AD-41BA-F69C-ECDADA20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3994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e39d0ad-f3a3-4651-8b42-b5b0c03b1acf@adf">
            <a:extLst>
              <a:ext uri="{FF2B5EF4-FFF2-40B4-BE49-F238E27FC236}">
                <a16:creationId xmlns:a16="http://schemas.microsoft.com/office/drawing/2014/main" id="{0AA38484-AB55-86C1-F694-6E7F5610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66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E07A6-6B0B-B48D-FA46-3745C1B88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02A41-0BFD-7A10-6B71-30C0C8EBF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A8DE0-0632-1BE9-ADC3-A90185A97BB4}"/>
              </a:ext>
            </a:extLst>
          </p:cNvPr>
          <p:cNvSpPr txBox="1"/>
          <p:nvPr/>
        </p:nvSpPr>
        <p:spPr>
          <a:xfrm>
            <a:off x="4842958" y="53490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CFC29952-3134-29C7-EB2E-671FF38953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B88D3-BEF2-F460-884C-D7F08BD02D9B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Laptop screen</a:t>
            </a:r>
          </a:p>
        </p:txBody>
      </p:sp>
      <p:pic>
        <p:nvPicPr>
          <p:cNvPr id="4" name="Picture 6" descr="243660d1-045f-4d63-a8d8-a3e26d3f08cd@adf">
            <a:extLst>
              <a:ext uri="{FF2B5EF4-FFF2-40B4-BE49-F238E27FC236}">
                <a16:creationId xmlns:a16="http://schemas.microsoft.com/office/drawing/2014/main" id="{CAF63A4F-8E9A-F64E-8BA5-8790ED34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2060" y="19890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06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448C-CFF6-C2D9-AA75-B08FEAC34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DF619-630D-423B-65CE-87623D80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336681-9758-5306-FE0E-BE4826765820}"/>
              </a:ext>
            </a:extLst>
          </p:cNvPr>
          <p:cNvSpPr txBox="1"/>
          <p:nvPr/>
        </p:nvSpPr>
        <p:spPr>
          <a:xfrm>
            <a:off x="430622" y="5018582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7F1C5-600C-FAB2-AA24-77B9AC72E4B1}"/>
              </a:ext>
            </a:extLst>
          </p:cNvPr>
          <p:cNvSpPr txBox="1"/>
          <p:nvPr/>
        </p:nvSpPr>
        <p:spPr>
          <a:xfrm>
            <a:off x="4158205" y="5018582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5CA8D-CB57-5AFC-E706-BECC964E5092}"/>
              </a:ext>
            </a:extLst>
          </p:cNvPr>
          <p:cNvSpPr txBox="1"/>
          <p:nvPr/>
        </p:nvSpPr>
        <p:spPr>
          <a:xfrm>
            <a:off x="7608824" y="5018582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F2B8C175-5A51-6DE0-1C37-23A0D623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387413-B85B-6E63-480D-059431D6296B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Laptop screen</a:t>
            </a:r>
          </a:p>
        </p:txBody>
      </p:sp>
      <p:pic>
        <p:nvPicPr>
          <p:cNvPr id="4" name="Picture 3" descr="fd5ebe74-4870-4213-b2b3-fc6a3b388df6@adf">
            <a:extLst>
              <a:ext uri="{FF2B5EF4-FFF2-40B4-BE49-F238E27FC236}">
                <a16:creationId xmlns:a16="http://schemas.microsoft.com/office/drawing/2014/main" id="{2844491D-826A-9A84-49A6-115CFE47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0035" y="1585168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243660d1-045f-4d63-a8d8-a3e26d3f08cd@adf">
            <a:extLst>
              <a:ext uri="{FF2B5EF4-FFF2-40B4-BE49-F238E27FC236}">
                <a16:creationId xmlns:a16="http://schemas.microsoft.com/office/drawing/2014/main" id="{9EAB7B15-62A8-0356-93C3-D135C268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00" y="1585169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48ac75ed-dfd9-493a-9771-52c6701f29b2@adf">
            <a:extLst>
              <a:ext uri="{FF2B5EF4-FFF2-40B4-BE49-F238E27FC236}">
                <a16:creationId xmlns:a16="http://schemas.microsoft.com/office/drawing/2014/main" id="{94FACFDF-D1C8-F704-2072-8F1A9D9B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0326" y="1585169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0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24E8F-F5D1-B7C1-FC7D-FB57FF2D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207DE-B3AD-361C-8F1E-63DD97FA5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EDEE47-8950-A0EA-C073-E33BB345873C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Crisp packet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3432E-AB3D-E105-10CD-F4235B1A2346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0A7E527D-C2DB-1412-CAD4-B391A2F16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2" descr="445709f6-7444-4a4b-a1db-e59f6d5da8d5@adf">
            <a:extLst>
              <a:ext uri="{FF2B5EF4-FFF2-40B4-BE49-F238E27FC236}">
                <a16:creationId xmlns:a16="http://schemas.microsoft.com/office/drawing/2014/main" id="{433A2DCC-C9F4-6590-E406-C8B0E452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49" y="1577193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70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7D5AA-625D-0867-7F27-9FA5B86AB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C896D-9F2B-28FC-AB5F-9FB512E27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57135-C64E-4668-653C-A67517B94467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Lotus leaf</a:t>
            </a:r>
          </a:p>
        </p:txBody>
      </p:sp>
      <p:pic>
        <p:nvPicPr>
          <p:cNvPr id="1026" name="Picture 2" descr="a39a3321-1d90-4309-923a-beba17673d29@adf">
            <a:extLst>
              <a:ext uri="{FF2B5EF4-FFF2-40B4-BE49-F238E27FC236}">
                <a16:creationId xmlns:a16="http://schemas.microsoft.com/office/drawing/2014/main" id="{E81B7DEE-8D85-198A-D039-EB74A3AF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51" y="17096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EA0E3B-638F-A88B-5019-0F7476C94C83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5017DE28-F247-8FE9-CC47-E2C8C903A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1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F0E24-21F0-33B1-8817-E93AA3AC6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2A395-9F8F-9E9D-39AF-5F031CF3F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E9682-86B7-6A18-B62A-6D657CC85A31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Crisp packet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F99F0-8DCE-1647-C490-4ED9314D5DF1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3B315-70BE-6CEF-87BF-949FF6026EAD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6B2E6-663B-3D5F-AD39-77331A6A0146}"/>
              </a:ext>
            </a:extLst>
          </p:cNvPr>
          <p:cNvSpPr txBox="1"/>
          <p:nvPr/>
        </p:nvSpPr>
        <p:spPr>
          <a:xfrm>
            <a:off x="8565379" y="4974048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7898ACA2-E2E2-CD0C-C19D-6673D0285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2" descr="445709f6-7444-4a4b-a1db-e59f6d5da8d5@adf">
            <a:extLst>
              <a:ext uri="{FF2B5EF4-FFF2-40B4-BE49-F238E27FC236}">
                <a16:creationId xmlns:a16="http://schemas.microsoft.com/office/drawing/2014/main" id="{A2952615-B83E-E9A2-786B-66B901DC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9599" y="1659607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6141e4f-b3ce-4687-a13b-b5def52d6db7@adf">
            <a:extLst>
              <a:ext uri="{FF2B5EF4-FFF2-40B4-BE49-F238E27FC236}">
                <a16:creationId xmlns:a16="http://schemas.microsoft.com/office/drawing/2014/main" id="{FF72066A-B91C-FE48-553A-6AF131510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/>
          <a:stretch/>
        </p:blipFill>
        <p:spPr bwMode="auto">
          <a:xfrm rot="5400000">
            <a:off x="4434806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c795a9c-f671-4dd2-a8c0-ff5f6c44fbd2@adf">
            <a:extLst>
              <a:ext uri="{FF2B5EF4-FFF2-40B4-BE49-F238E27FC236}">
                <a16:creationId xmlns:a16="http://schemas.microsoft.com/office/drawing/2014/main" id="{6791831B-10F5-0F9D-24B4-ABED8484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43111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8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AF0FC-A2E8-0C0C-FCB5-BB0724385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Lotus leaf</a:t>
            </a:r>
          </a:p>
        </p:txBody>
      </p:sp>
      <p:pic>
        <p:nvPicPr>
          <p:cNvPr id="1026" name="Picture 2" descr="a39a3321-1d90-4309-923a-beba17673d29@a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3051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218471e-bf93-43cf-8aca-39aa663ce586@a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8156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48d08ea-ce07-4616-a58e-b56e55dcb29d@ad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66" y="1658800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25C7D-B562-2D9F-F4A6-B7BAA798F962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12962-699A-96A7-8A3B-9194BB63C9CA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12459-25E4-D5BD-632E-2C47217A8F0B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B9B93754-3405-58D3-2C54-FA7B26A230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616D-0E01-786B-735D-1B03D5E70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B737A-A00B-25E8-A4A7-A5AD69212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pic>
        <p:nvPicPr>
          <p:cNvPr id="2050" name="Picture 2" descr="a00451a7-5fcc-415e-8fd9-1eb9ef901835@adf">
            <a:extLst>
              <a:ext uri="{FF2B5EF4-FFF2-40B4-BE49-F238E27FC236}">
                <a16:creationId xmlns:a16="http://schemas.microsoft.com/office/drawing/2014/main" id="{2A955D57-506B-1C51-B8C6-46663F22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958" y="198900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672F-AE36-FA3D-61E9-F2A43F9A0643}"/>
              </a:ext>
            </a:extLst>
          </p:cNvPr>
          <p:cNvSpPr txBox="1"/>
          <p:nvPr/>
        </p:nvSpPr>
        <p:spPr>
          <a:xfrm>
            <a:off x="4842958" y="53490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D36EC7B4-F060-6C16-E509-D329A2046B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A51298-D929-AE1A-508D-6850C3262057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Fabric bag</a:t>
            </a:r>
          </a:p>
        </p:txBody>
      </p:sp>
    </p:spTree>
    <p:extLst>
      <p:ext uri="{BB962C8B-B14F-4D97-AF65-F5344CB8AC3E}">
        <p14:creationId xmlns:p14="http://schemas.microsoft.com/office/powerpoint/2010/main" val="97196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72833-9C38-3CFE-ECC4-29EF5D7FE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5F144-8B18-D03D-3E0B-3C31FE6FB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pic>
        <p:nvPicPr>
          <p:cNvPr id="2050" name="Picture 2" descr="a00451a7-5fcc-415e-8fd9-1eb9ef901835@adf">
            <a:extLst>
              <a:ext uri="{FF2B5EF4-FFF2-40B4-BE49-F238E27FC236}">
                <a16:creationId xmlns:a16="http://schemas.microsoft.com/office/drawing/2014/main" id="{82BF56EF-249D-7375-4497-8EB52CC8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158" y="166389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533c898-6fc7-44bf-a725-d21a55c099e5@adf">
            <a:extLst>
              <a:ext uri="{FF2B5EF4-FFF2-40B4-BE49-F238E27FC236}">
                <a16:creationId xmlns:a16="http://schemas.microsoft.com/office/drawing/2014/main" id="{82FE331A-D372-9552-FDA7-55A6D62C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0496" y="166389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5cba947-edd0-42cd-92f5-40983e71b2cf@adf">
            <a:extLst>
              <a:ext uri="{FF2B5EF4-FFF2-40B4-BE49-F238E27FC236}">
                <a16:creationId xmlns:a16="http://schemas.microsoft.com/office/drawing/2014/main" id="{FCD23363-8B8F-5EE8-FF79-91B45B04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7896" y="1663891"/>
            <a:ext cx="3840000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439D9-B50B-04F2-89C9-B53C4969A58B}"/>
              </a:ext>
            </a:extLst>
          </p:cNvPr>
          <p:cNvSpPr txBox="1"/>
          <p:nvPr/>
        </p:nvSpPr>
        <p:spPr>
          <a:xfrm>
            <a:off x="728158" y="5023891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13833-F14D-406A-9F97-793DCFD6A103}"/>
              </a:ext>
            </a:extLst>
          </p:cNvPr>
          <p:cNvSpPr txBox="1"/>
          <p:nvPr/>
        </p:nvSpPr>
        <p:spPr>
          <a:xfrm>
            <a:off x="4158205" y="5018582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E9FE3-F1CC-7E06-741C-63507506875C}"/>
              </a:ext>
            </a:extLst>
          </p:cNvPr>
          <p:cNvSpPr txBox="1"/>
          <p:nvPr/>
        </p:nvSpPr>
        <p:spPr>
          <a:xfrm>
            <a:off x="7608824" y="5018582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D63EDCD4-455C-55F2-92B6-3F4AB6145C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30A21-609A-CFBE-65A9-5E7FF76B2C2F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Fabric bag</a:t>
            </a:r>
          </a:p>
        </p:txBody>
      </p:sp>
    </p:spTree>
    <p:extLst>
      <p:ext uri="{BB962C8B-B14F-4D97-AF65-F5344CB8AC3E}">
        <p14:creationId xmlns:p14="http://schemas.microsoft.com/office/powerpoint/2010/main" val="26277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BEAF-5E24-6A1B-B516-2E18A61F9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C1353-4C02-3E4C-3C86-6324853EF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F19B3-085F-F7B1-71A8-81ADF53ABDA1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Sandwich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5005A-A8AB-09CA-A057-0C7A1F63BB73}"/>
              </a:ext>
            </a:extLst>
          </p:cNvPr>
          <p:cNvSpPr txBox="1"/>
          <p:nvPr/>
        </p:nvSpPr>
        <p:spPr>
          <a:xfrm>
            <a:off x="4840150" y="50696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1BA7A1F2-4AB2-8883-0DB2-F5D8950B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1" descr="cid:84fca60b-fadb-4fb2-99df-e72546a09e4b@adf.bham.ac.uk">
            <a:extLst>
              <a:ext uri="{FF2B5EF4-FFF2-40B4-BE49-F238E27FC236}">
                <a16:creationId xmlns:a16="http://schemas.microsoft.com/office/drawing/2014/main" id="{D447B5B9-0A11-58E6-FF3F-BE73593C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149" y="1528776"/>
            <a:ext cx="384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84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D5AC-4880-5739-27EF-5BA11004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717F7-EAFF-9628-AC33-8D5254800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28"/>
          <a:stretch/>
        </p:blipFill>
        <p:spPr>
          <a:xfrm>
            <a:off x="39" y="-7620"/>
            <a:ext cx="1206461" cy="6865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43356-AB09-2804-6A90-C8DF738AACFE}"/>
              </a:ext>
            </a:extLst>
          </p:cNvPr>
          <p:cNvSpPr txBox="1"/>
          <p:nvPr/>
        </p:nvSpPr>
        <p:spPr>
          <a:xfrm>
            <a:off x="1068251" y="22162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Sandwich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F3DBD-195E-F7CF-8345-BF62C9550B56}"/>
              </a:ext>
            </a:extLst>
          </p:cNvPr>
          <p:cNvSpPr txBox="1"/>
          <p:nvPr/>
        </p:nvSpPr>
        <p:spPr>
          <a:xfrm>
            <a:off x="1373050" y="50188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ACB53-A9CF-26CB-B1E2-941807D42145}"/>
              </a:ext>
            </a:extLst>
          </p:cNvPr>
          <p:cNvSpPr txBox="1"/>
          <p:nvPr/>
        </p:nvSpPr>
        <p:spPr>
          <a:xfrm>
            <a:off x="4914806" y="5018800"/>
            <a:ext cx="287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Magnifying glass (x 6)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57E94-BB8C-C9BD-13E3-79CC21A391F4}"/>
              </a:ext>
            </a:extLst>
          </p:cNvPr>
          <p:cNvSpPr txBox="1"/>
          <p:nvPr/>
        </p:nvSpPr>
        <p:spPr>
          <a:xfrm>
            <a:off x="8723266" y="5018800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Clip on microscope lens (x 60) </a:t>
            </a:r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ADB92D9E-C4CC-5DE7-BE5C-AE183908F3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9518456" y="6160645"/>
            <a:ext cx="2673544" cy="646331"/>
          </a:xfrm>
          <a:prstGeom prst="rect">
            <a:avLst/>
          </a:prstGeom>
        </p:spPr>
      </p:pic>
      <p:pic>
        <p:nvPicPr>
          <p:cNvPr id="2" name="Picture 1" descr="cid:84fca60b-fadb-4fb2-99df-e72546a09e4b@adf.bham.ac.uk">
            <a:extLst>
              <a:ext uri="{FF2B5EF4-FFF2-40B4-BE49-F238E27FC236}">
                <a16:creationId xmlns:a16="http://schemas.microsoft.com/office/drawing/2014/main" id="{F6B160BC-8909-6AD4-7806-E54E7E1D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1071" y="1658801"/>
            <a:ext cx="384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id:b8e82538-e854-44c5-a424-6a0bd76d4ec5@adf.bham.ac.uk">
            <a:extLst>
              <a:ext uri="{FF2B5EF4-FFF2-40B4-BE49-F238E27FC236}">
                <a16:creationId xmlns:a16="http://schemas.microsoft.com/office/drawing/2014/main" id="{05A1BDE1-9BFA-B37E-3A67-C4BC7ABA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0424" y="1658801"/>
            <a:ext cx="384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id:a1c1f1ce-f342-4e81-95fb-e3ff2c9d47e7@adf.bham.ac.uk">
            <a:extLst>
              <a:ext uri="{FF2B5EF4-FFF2-40B4-BE49-F238E27FC236}">
                <a16:creationId xmlns:a16="http://schemas.microsoft.com/office/drawing/2014/main" id="{5BEF2501-0CA1-3A2A-D175-42726B54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8686" y="1658800"/>
            <a:ext cx="384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0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28FC5-EA1D-D173-B87A-F3673C018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1CBDC6-8224-6A82-95B2-E10388474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8" r="3973"/>
          <a:stretch/>
        </p:blipFill>
        <p:spPr>
          <a:xfrm>
            <a:off x="11001163" y="1"/>
            <a:ext cx="1190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33BE6C-6C10-DEF5-D7B7-7E56D47A9E08}"/>
              </a:ext>
            </a:extLst>
          </p:cNvPr>
          <p:cNvSpPr txBox="1"/>
          <p:nvPr/>
        </p:nvSpPr>
        <p:spPr>
          <a:xfrm>
            <a:off x="4842958" y="5349000"/>
            <a:ext cx="28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randon Grotesque Medium" panose="020B0603020203060202"/>
              </a:rPr>
              <a:t>No lens</a:t>
            </a:r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60036916-9D45-8525-07F8-057FF08A5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39880"/>
          <a:stretch/>
        </p:blipFill>
        <p:spPr>
          <a:xfrm>
            <a:off x="338328" y="6027682"/>
            <a:ext cx="2673544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CA1765-1C99-B662-9670-1D86515DB8E7}"/>
              </a:ext>
            </a:extLst>
          </p:cNvPr>
          <p:cNvSpPr txBox="1"/>
          <p:nvPr/>
        </p:nvSpPr>
        <p:spPr>
          <a:xfrm>
            <a:off x="728158" y="219111"/>
            <a:ext cx="80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randon Grotesque Medium" panose="020B0603020203060202"/>
              </a:rPr>
              <a:t>Sponge</a:t>
            </a:r>
          </a:p>
        </p:txBody>
      </p:sp>
      <p:pic>
        <p:nvPicPr>
          <p:cNvPr id="4" name="Picture 2" descr="71b00b31-7efe-4f03-aa66-8ba88c98f813@adf">
            <a:extLst>
              <a:ext uri="{FF2B5EF4-FFF2-40B4-BE49-F238E27FC236}">
                <a16:creationId xmlns:a16="http://schemas.microsoft.com/office/drawing/2014/main" id="{071C8F8F-78F2-93C3-84E7-DC743E18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8908" y="1803219"/>
            <a:ext cx="3928098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09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344</Words>
  <Application>Microsoft Office PowerPoint</Application>
  <PresentationFormat>Widescreen</PresentationFormat>
  <Paragraphs>85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Brandon Grotesque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UoB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Hamlett (School of Metallurgy and Materials)</dc:creator>
  <cp:lastModifiedBy>Christopher Hamlett (Metallurgy and Materials)</cp:lastModifiedBy>
  <cp:revision>51</cp:revision>
  <dcterms:created xsi:type="dcterms:W3CDTF">2020-11-03T09:22:24Z</dcterms:created>
  <dcterms:modified xsi:type="dcterms:W3CDTF">2025-01-03T14:19:33Z</dcterms:modified>
</cp:coreProperties>
</file>